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7"/>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32" r:id="rId20"/>
    <p:sldId id="619" r:id="rId21"/>
    <p:sldId id="633" r:id="rId22"/>
    <p:sldId id="620" r:id="rId23"/>
    <p:sldId id="621" r:id="rId24"/>
    <p:sldId id="622" r:id="rId25"/>
    <p:sldId id="623" r:id="rId26"/>
    <p:sldId id="624" r:id="rId27"/>
    <p:sldId id="625" r:id="rId28"/>
    <p:sldId id="626" r:id="rId29"/>
    <p:sldId id="627" r:id="rId30"/>
    <p:sldId id="628" r:id="rId31"/>
    <p:sldId id="631" r:id="rId32"/>
    <p:sldId id="604" r:id="rId33"/>
    <p:sldId id="605" r:id="rId34"/>
    <p:sldId id="495" r:id="rId35"/>
    <p:sldId id="454"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570" autoAdjust="0"/>
  </p:normalViewPr>
  <p:slideViewPr>
    <p:cSldViewPr snapToGrid="0">
      <p:cViewPr>
        <p:scale>
          <a:sx n="66" d="100"/>
          <a:sy n="66" d="100"/>
        </p:scale>
        <p:origin x="1330" y="12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24</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a:t>
            </a:r>
            <a:r>
              <a:rPr lang="en-US" baseline="0" dirty="0" smtClean="0"/>
              <a:t>depends, but</a:t>
            </a:r>
            <a:r>
              <a:rPr lang="en-US" baseline="0" dirty="0" smtClean="0"/>
              <a: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1" r:id="rId28"/>
    <p:sldLayoutId id="2147483773" r:id="rId29"/>
    <p:sldLayoutId id="2147483772" r:id="rId30"/>
    <p:sldLayoutId id="2147483770"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13.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2.emf"/><Relationship Id="rId4" Type="http://schemas.openxmlformats.org/officeDocument/2006/relationships/tags" Target="../tags/tag4.xml"/><Relationship Id="rId9" Type="http://schemas.openxmlformats.org/officeDocument/2006/relationships/image" Target="../media/image3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9.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4.xml"/><Relationship Id="rId4"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9.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9.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6.xml"/><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9.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38.emf"/><Relationship Id="rId3" Type="http://schemas.openxmlformats.org/officeDocument/2006/relationships/image" Target="../media/image34.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35.emf"/><Relationship Id="rId10" Type="http://schemas.openxmlformats.org/officeDocument/2006/relationships/image" Target="../media/image37.emf"/><Relationship Id="rId4" Type="http://schemas.openxmlformats.org/officeDocument/2006/relationships/image" Target="../media/image14.emf"/><Relationship Id="rId9"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1.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App Service </a:t>
            </a:r>
            <a:br>
              <a:rPr lang="en-US" dirty="0"/>
            </a:br>
            <a:r>
              <a:rPr lang="en-US" dirty="0"/>
              <a:t>Web Apps</a:t>
            </a: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a:t>
            </a:r>
            <a:r>
              <a:rPr lang="en-US" sz="2000" dirty="0" smtClean="0"/>
              <a:t>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a:t>
            </a:r>
            <a:r>
              <a:rPr lang="en-US" sz="2000" dirty="0" smtClean="0"/>
              <a:t>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smtClean="0"/>
              <a:t>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24</TotalTime>
  <Words>2651</Words>
  <Application>Microsoft Office PowerPoint</Application>
  <PresentationFormat>Widescreen</PresentationFormat>
  <Paragraphs>386</Paragraphs>
  <Slides>32</Slides>
  <Notes>27</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宋体</vt:lpstr>
      <vt:lpstr>Aharoni</vt:lpstr>
      <vt:lpstr>Arial</vt:lpstr>
      <vt:lpstr>Calibri</vt:lpstr>
      <vt:lpstr>Segoe UI</vt:lpstr>
      <vt:lpstr>Segoe UI Light</vt:lpstr>
      <vt:lpstr>Wingdings</vt:lpstr>
      <vt:lpstr>1_Azure Event</vt:lpstr>
      <vt:lpstr>think-cell Slide</vt:lpstr>
      <vt:lpstr>App Service  Web Apps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Cloud Services</vt:lpstr>
      <vt:lpstr>Cloud Services</vt:lpstr>
      <vt:lpstr>What is a Cloud Service?</vt:lpstr>
      <vt:lpstr>How do roles communicate?</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7</cp:revision>
  <cp:lastPrinted>2014-03-26T17:46:13Z</cp:lastPrinted>
  <dcterms:created xsi:type="dcterms:W3CDTF">2015-04-24T19:16:14Z</dcterms:created>
  <dcterms:modified xsi:type="dcterms:W3CDTF">2015-04-24T19:40:37Z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